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41400" y="359425"/>
            <a:ext cx="5017500" cy="15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Hackathon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5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220250" y="30573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Asher Lopes (Group Leader)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Amey Bagwe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Oswin Lopes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305975" y="4261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: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371825" y="1090675"/>
            <a:ext cx="72876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 statement : Researchers Platform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goal is to create an online based research platform for students/researchers/industry experts etc.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user will have the facility to create a  research paper and can request for collaboration with the other users for implementation of a paper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user can request for papers and the users with whom they’d like to collaborate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section where the user can guide other users for their papers.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Mentors will have the facility to put their areas of expertise and accordingly a mentor would be selected for guidance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conference section where the papers can be presented for publication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60450" y="747600"/>
            <a:ext cx="3114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 :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3928875" y="747600"/>
            <a:ext cx="4221600" cy="3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This project is aimed at designing an all in one platform for users who wish to create and collaborate for a certain research papers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Users can get mentoring for their papers and can also upvote for publication of a certain research paper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 towards solving the proble</a:t>
            </a:r>
            <a:r>
              <a:rPr lang="en-GB"/>
              <a:t>m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127850"/>
            <a:ext cx="5877300" cy="36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To create a login page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After login , the </a:t>
            </a:r>
            <a:r>
              <a:rPr lang="en-GB">
                <a:solidFill>
                  <a:srgbClr val="FFFFFF"/>
                </a:solidFill>
              </a:rPr>
              <a:t>home</a:t>
            </a:r>
            <a:r>
              <a:rPr lang="en-GB">
                <a:solidFill>
                  <a:srgbClr val="FFFFFF"/>
                </a:solidFill>
              </a:rPr>
              <a:t> page will have following sections :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Write -&gt; to write a paper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Collaborate -&gt; to collaborate with other users to write a paper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Guidance/Mentoring -&gt; for assessment of a paper</a:t>
            </a:r>
            <a:endParaRPr>
              <a:solidFill>
                <a:srgbClr val="FFFFFF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Conference -&gt; to present the paper for evaluation and publication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  </a:t>
            </a:r>
            <a:r>
              <a:rPr lang="en-GB" sz="1400">
                <a:solidFill>
                  <a:srgbClr val="FFFFFF"/>
                </a:solidFill>
              </a:rPr>
              <a:t>In write section </a:t>
            </a:r>
            <a:r>
              <a:rPr lang="en-GB">
                <a:solidFill>
                  <a:srgbClr val="FFFFFF"/>
                </a:solidFill>
              </a:rPr>
              <a:t>-&gt; the user will have the privilege of selec</a:t>
            </a:r>
            <a:r>
              <a:rPr lang="en-GB">
                <a:solidFill>
                  <a:srgbClr val="FFFFFF"/>
                </a:solidFill>
              </a:rPr>
              <a:t>ting whichever  </a:t>
            </a:r>
            <a:r>
              <a:rPr lang="en-GB">
                <a:solidFill>
                  <a:srgbClr val="FFFFFF"/>
                </a:solidFill>
              </a:rPr>
              <a:t>template he/she likes for writing the paper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sz="1400">
                <a:solidFill>
                  <a:srgbClr val="FFFFFF"/>
                </a:solidFill>
              </a:rPr>
              <a:t>In collaborate section </a:t>
            </a:r>
            <a:r>
              <a:rPr lang="en-GB">
                <a:solidFill>
                  <a:srgbClr val="FFFFFF"/>
                </a:solidFill>
              </a:rPr>
              <a:t>-&gt; user will be able to search for other users with the same field in which he/she is writing the paper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In guidance/mentoring -&gt; user will be able to choose the mentors who expertise in the field in which the user is writing the paper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Conference -&gt;  This section will have a live meeting with the evaluation team for the assessment/evaluation of the paper , to see whether the paper  is worth publishing</a:t>
            </a:r>
            <a:br>
              <a:rPr lang="en-GB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81375"/>
            <a:ext cx="3647700" cy="12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915150" y="1251800"/>
            <a:ext cx="5998800" cy="3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Writing a paper : 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Login  or  Signup(If already have an account) -&gt; press the button Write  -&gt; choose template -&gt; start writing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Mentoring of a paper : 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Login -&gt; go to mentor section -&gt; choose the mentor who has expertise in the field in which your writing the paper -&gt; give the paper for assessment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Mentors :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Login or Signup(</a:t>
            </a:r>
            <a:r>
              <a:rPr lang="en-GB" sz="1400"/>
              <a:t>If already have an account</a:t>
            </a:r>
            <a:r>
              <a:rPr lang="en-GB" sz="1400"/>
              <a:t>) -&gt; press the button Mentor -&gt; Select the area of expertise </a:t>
            </a:r>
            <a:r>
              <a:rPr lang="en-GB" sz="1400"/>
              <a:t>-&gt; Upload your certificate</a:t>
            </a:r>
            <a:r>
              <a:rPr lang="en-GB" sz="1400"/>
              <a:t> 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Publication of a paper :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Login  -&gt;  Go to conference section -&gt;  Present the paper -&gt; Your paper will get assessed and accordingly </a:t>
            </a:r>
            <a:r>
              <a:rPr lang="en-GB" sz="1400"/>
              <a:t>will</a:t>
            </a:r>
            <a:r>
              <a:rPr lang="en-GB" sz="1400"/>
              <a:t> get published</a:t>
            </a:r>
            <a:endParaRPr sz="1400"/>
          </a:p>
        </p:txBody>
      </p:sp>
      <p:sp>
        <p:nvSpPr>
          <p:cNvPr id="254" name="Google Shape;254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136400" y="306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: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The purpose of these project is to provide an ease to the users who wish to write research papers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Also , the papers are manageable as everything is organized properly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Basically , this website will provide a platform to the user who wish to read, write or publish their papers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600"/>
              <a:t>Tech Stack :</a:t>
            </a:r>
            <a:endParaRPr sz="2600"/>
          </a:p>
        </p:txBody>
      </p:sp>
      <p:sp>
        <p:nvSpPr>
          <p:cNvPr id="266" name="Google Shape;266;p23"/>
          <p:cNvSpPr txBox="1"/>
          <p:nvPr/>
        </p:nvSpPr>
        <p:spPr>
          <a:xfrm>
            <a:off x="1313750" y="1574025"/>
            <a:ext cx="560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3"/>
          <p:cNvSpPr txBox="1"/>
          <p:nvPr/>
        </p:nvSpPr>
        <p:spPr>
          <a:xfrm>
            <a:off x="1474875" y="1425300"/>
            <a:ext cx="42882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AutoNum type="arabicPeriod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Bootstrap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HTML and CSS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AutoNum type="arabicPeriod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PHP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Xampp server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/>
        </p:nvSpPr>
        <p:spPr>
          <a:xfrm>
            <a:off x="1450100" y="260275"/>
            <a:ext cx="558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Flowchart :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825" y="814375"/>
            <a:ext cx="6370344" cy="40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 txBox="1"/>
          <p:nvPr/>
        </p:nvSpPr>
        <p:spPr>
          <a:xfrm>
            <a:off x="1083150" y="867600"/>
            <a:ext cx="708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Ideas for Further implementation :</a:t>
            </a:r>
            <a:endParaRPr sz="2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5"/>
          <p:cNvSpPr txBox="1"/>
          <p:nvPr/>
        </p:nvSpPr>
        <p:spPr>
          <a:xfrm>
            <a:off x="1083150" y="1840500"/>
            <a:ext cx="6977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can create one more section for viewing the published papers , so as to get ideas for the users who want to write papers in that field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can rate the published papers by putting a like button . In this way, the user who wants to read the research paper would be able to know which paper is the best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